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horzBarState="maximized">
    <p:restoredLeft sz="15620"/>
    <p:restoredTop sz="94660"/>
  </p:normalViewPr>
  <p:slideViewPr>
    <p:cSldViewPr snapToObjects="1">
      <p:cViewPr>
        <p:scale>
          <a:sx n="150" d="100"/>
          <a:sy n="150" d="100"/>
        </p:scale>
        <p:origin x="48" y="36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AF4-4CA0-D14B-801E-B4BC9B6E548C}" type="datetimeFigureOut">
              <a:rPr lang="ja-JP" altLang="en-US" smtClean="0"/>
              <a:pPr/>
              <a:t>12.8.17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098D-8DC1-3D4B-9732-3F5B7018038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AF4-4CA0-D14B-801E-B4BC9B6E548C}" type="datetimeFigureOut">
              <a:rPr lang="ja-JP" altLang="en-US" smtClean="0"/>
              <a:pPr/>
              <a:t>12.8.17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098D-8DC1-3D4B-9732-3F5B7018038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AF4-4CA0-D14B-801E-B4BC9B6E548C}" type="datetimeFigureOut">
              <a:rPr lang="ja-JP" altLang="en-US" smtClean="0"/>
              <a:pPr/>
              <a:t>12.8.17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098D-8DC1-3D4B-9732-3F5B7018038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AF4-4CA0-D14B-801E-B4BC9B6E548C}" type="datetimeFigureOut">
              <a:rPr lang="ja-JP" altLang="en-US" smtClean="0"/>
              <a:pPr/>
              <a:t>12.8.17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098D-8DC1-3D4B-9732-3F5B7018038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AF4-4CA0-D14B-801E-B4BC9B6E548C}" type="datetimeFigureOut">
              <a:rPr lang="ja-JP" altLang="en-US" smtClean="0"/>
              <a:pPr/>
              <a:t>12.8.17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098D-8DC1-3D4B-9732-3F5B7018038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AF4-4CA0-D14B-801E-B4BC9B6E548C}" type="datetimeFigureOut">
              <a:rPr lang="ja-JP" altLang="en-US" smtClean="0"/>
              <a:pPr/>
              <a:t>12.8.17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098D-8DC1-3D4B-9732-3F5B7018038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AF4-4CA0-D14B-801E-B4BC9B6E548C}" type="datetimeFigureOut">
              <a:rPr lang="ja-JP" altLang="en-US" smtClean="0"/>
              <a:pPr/>
              <a:t>12.8.17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098D-8DC1-3D4B-9732-3F5B7018038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AF4-4CA0-D14B-801E-B4BC9B6E548C}" type="datetimeFigureOut">
              <a:rPr lang="ja-JP" altLang="en-US" smtClean="0"/>
              <a:pPr/>
              <a:t>12.8.17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098D-8DC1-3D4B-9732-3F5B7018038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AF4-4CA0-D14B-801E-B4BC9B6E548C}" type="datetimeFigureOut">
              <a:rPr lang="ja-JP" altLang="en-US" smtClean="0"/>
              <a:pPr/>
              <a:t>12.8.17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098D-8DC1-3D4B-9732-3F5B7018038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AF4-4CA0-D14B-801E-B4BC9B6E548C}" type="datetimeFigureOut">
              <a:rPr lang="ja-JP" altLang="en-US" smtClean="0"/>
              <a:pPr/>
              <a:t>12.8.17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098D-8DC1-3D4B-9732-3F5B7018038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1AF4-4CA0-D14B-801E-B4BC9B6E548C}" type="datetimeFigureOut">
              <a:rPr lang="ja-JP" altLang="en-US" smtClean="0"/>
              <a:pPr/>
              <a:t>12.8.17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098D-8DC1-3D4B-9732-3F5B7018038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01AF4-4CA0-D14B-801E-B4BC9B6E548C}" type="datetimeFigureOut">
              <a:rPr lang="ja-JP" altLang="en-US" smtClean="0"/>
              <a:pPr/>
              <a:t>12.8.17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C098D-8DC1-3D4B-9732-3F5B7018038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260" y="0"/>
            <a:ext cx="5945340" cy="914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Macintosh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Ozaki Miwako</dc:creator>
  <cp:lastModifiedBy>Ozaki Miwako</cp:lastModifiedBy>
  <cp:revision>3</cp:revision>
  <dcterms:created xsi:type="dcterms:W3CDTF">2012-08-17T07:08:20Z</dcterms:created>
  <dcterms:modified xsi:type="dcterms:W3CDTF">2012-08-17T07:12:59Z</dcterms:modified>
</cp:coreProperties>
</file>