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48" y="3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1AF4-4CA0-D14B-801E-B4BC9B6E548C}" type="datetimeFigureOut">
              <a:rPr lang="ja-JP" altLang="en-US" smtClean="0"/>
              <a:pPr/>
              <a:t>12.8.17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098D-8DC1-3D4B-9732-3F5B701803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60" y="0"/>
            <a:ext cx="5945340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Ozaki Miwako</dc:creator>
  <cp:lastModifiedBy>Ozaki Miwako</cp:lastModifiedBy>
  <cp:revision>3</cp:revision>
  <dcterms:created xsi:type="dcterms:W3CDTF">2012-08-17T07:08:20Z</dcterms:created>
  <dcterms:modified xsi:type="dcterms:W3CDTF">2012-08-17T07:12:59Z</dcterms:modified>
</cp:coreProperties>
</file>